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58887" autoAdjust="0"/>
  </p:normalViewPr>
  <p:slideViewPr>
    <p:cSldViewPr snapToGrid="0">
      <p:cViewPr varScale="1">
        <p:scale>
          <a:sx n="44" d="100"/>
          <a:sy n="44" d="100"/>
        </p:scale>
        <p:origin x="1734" y="4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26/01/2021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26/01/2021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smtClean="0"/>
              <a:t>https</a:t>
            </a:r>
            <a:r>
              <a:rPr lang="pt-BR" smtClean="0"/>
              <a:t>://mybinder.org/v2/gh/zz4fap/t319_aprendizado_de_maquina/master?filepath=notebooks%2Fshort%2FTema01_Programacao_em_Python.ipynb</a:t>
            </a:r>
            <a:endParaRPr dirty="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r>
              <a:rPr lang="pt-BR" dirty="0" smtClean="0"/>
              <a:t>.</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 </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a:t>Exercícios e quizzes</a:t>
            </a:r>
            <a:endParaRPr lang="pt-BR" dirty="0" smtClean="0"/>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a:t>
            </a:r>
            <a:r>
              <a:rPr lang="pt-BR" dirty="0" smtClean="0"/>
              <a:t>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a:t>
            </a:r>
            <a:r>
              <a:rPr lang="pt-BR" dirty="0" smtClean="0"/>
              <a:t>curva </a:t>
            </a:r>
            <a:r>
              <a:rPr lang="pt-BR" dirty="0" smtClean="0"/>
              <a:t>com </a:t>
            </a:r>
            <a:r>
              <a:rPr lang="pt-BR" dirty="0" smtClean="0"/>
              <a:t>Redes </a:t>
            </a:r>
            <a:r>
              <a:rPr lang="pt-BR" dirty="0" smtClean="0"/>
              <a:t>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a:t>
            </a:r>
            <a:r>
              <a:rPr lang="pt-BR" dirty="0" smtClean="0"/>
              <a:t>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a:t>
            </a:r>
            <a:r>
              <a:rPr lang="pt-BR" dirty="0" smtClean="0"/>
              <a:t>será disponibilizado </a:t>
            </a:r>
            <a:r>
              <a:rPr lang="pt-BR" dirty="0" smtClean="0"/>
              <a:t>no </a:t>
            </a:r>
            <a:r>
              <a:rPr lang="pt-BR" dirty="0" smtClean="0"/>
              <a:t>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a:t>
            </a:r>
            <a:r>
              <a:rPr lang="pt-BR" dirty="0" smtClean="0"/>
              <a:t>: </a:t>
            </a:r>
            <a:r>
              <a:rPr lang="pt-BR" dirty="0" smtClean="0"/>
              <a:t>todas Segundas </a:t>
            </a:r>
            <a:r>
              <a:rPr lang="pt-BR" dirty="0" smtClean="0"/>
              <a:t>e </a:t>
            </a:r>
            <a:r>
              <a:rPr lang="pt-BR" dirty="0" smtClean="0"/>
              <a:t>Quintas-Feiras </a:t>
            </a:r>
            <a:r>
              <a:rPr lang="pt-BR" dirty="0" smtClean="0"/>
              <a:t>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56468"/>
          </a:xfrm>
        </p:spPr>
        <p:txBody>
          <a:bodyPr>
            <a:normAutofit fontScale="92500" lnSpcReduction="20000"/>
          </a:bodyPr>
          <a:lstStyle/>
          <a:p>
            <a:pPr marL="171450" lvl="0" indent="-171450" algn="just">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5098587"/>
          </a:xfrm>
        </p:spPr>
        <p:txBody>
          <a:bodyPr>
            <a:normAutofit fontScale="92500" lnSpcReduction="1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200" y="1690688"/>
            <a:ext cx="8048626" cy="5160111"/>
          </a:xfrm>
        </p:spPr>
        <p:txBody>
          <a:bodyPr>
            <a:normAutofit fontScale="92500" lnSpcReduction="10000"/>
          </a:bodyPr>
          <a:lstStyle/>
          <a:p>
            <a:pPr marL="171450" indent="-171450" algn="just"/>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lgn="just"/>
            <a:r>
              <a:rPr lang="pt-BR" b="1" dirty="0" smtClean="0"/>
              <a:t>1958</a:t>
            </a:r>
            <a:r>
              <a:rPr lang="pt-BR" dirty="0"/>
              <a:t>: Frank Rosenblatt cria a primeira rede neural artificial, chamada de </a:t>
            </a:r>
            <a:r>
              <a:rPr lang="pt-BR" i="1" dirty="0"/>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86165" cy="4782683"/>
          </a:xfrm>
        </p:spPr>
        <p:txBody>
          <a:bodyPr>
            <a:normAutofit fontScale="925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2923</TotalTime>
  <Words>6783</Words>
  <Application>Microsoft Office PowerPoint</Application>
  <PresentationFormat>Widescreen</PresentationFormat>
  <Paragraphs>629</Paragraphs>
  <Slides>50</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1297</cp:revision>
  <dcterms:created xsi:type="dcterms:W3CDTF">2020-01-20T13:50:05Z</dcterms:created>
  <dcterms:modified xsi:type="dcterms:W3CDTF">2021-01-26T19:23:28Z</dcterms:modified>
</cp:coreProperties>
</file>